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4" r:id="rId6"/>
    <p:sldId id="262" r:id="rId7"/>
    <p:sldId id="263" r:id="rId8"/>
    <p:sldId id="261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56226" autoAdjust="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4E42CD-6994-4B38-B100-87324BD1D64B}" type="datetimeFigureOut">
              <a:rPr lang="nl-NL" smtClean="0"/>
              <a:t>6-1-2019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C6978D-D6FF-40D4-8F08-DB3D13DB156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263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C6978D-D6FF-40D4-8F08-DB3D13DB1561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01892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noProof="0" dirty="0" smtClean="0"/>
              <a:t>Henry</a:t>
            </a:r>
            <a:r>
              <a:rPr lang="en-GB" baseline="0" noProof="0" dirty="0" smtClean="0"/>
              <a:t> VIII’s 6 wives + 3 children:</a:t>
            </a:r>
          </a:p>
          <a:p>
            <a:pPr>
              <a:buFont typeface="Arial" pitchFamily="34" charset="0"/>
              <a:buChar char="•"/>
            </a:pPr>
            <a:r>
              <a:rPr lang="en-GB" sz="12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Catherine of Aragon -&gt; daughter = Mary I. Couldn’t produce a male heir: divorced</a:t>
            </a:r>
          </a:p>
          <a:p>
            <a:pPr lvl="0">
              <a:buFont typeface="Arial" pitchFamily="34" charset="0"/>
              <a:buChar char="•"/>
            </a:pPr>
            <a:r>
              <a:rPr lang="en-GB" sz="12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Anne Boleyn -&gt; daughter = Elizabeth I. Likewise no male heir: beheaded on false grounds of adultery and incest.</a:t>
            </a:r>
          </a:p>
          <a:p>
            <a:pPr lvl="0">
              <a:buFont typeface="Arial" pitchFamily="34" charset="0"/>
              <a:buChar char="•"/>
            </a:pPr>
            <a:r>
              <a:rPr lang="en-GB" sz="12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Jane Seymour -&gt; son = Edward VI. Died soon after giving birth.</a:t>
            </a:r>
          </a:p>
          <a:p>
            <a:pPr lvl="0">
              <a:buFont typeface="Arial" pitchFamily="34" charset="0"/>
              <a:buChar char="•"/>
            </a:pPr>
            <a:r>
              <a:rPr lang="en-GB" sz="12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Anne of Cleves. Ugly! Divorced.</a:t>
            </a:r>
          </a:p>
          <a:p>
            <a:pPr lvl="0">
              <a:buFont typeface="Arial" pitchFamily="34" charset="0"/>
              <a:buChar char="•"/>
            </a:pPr>
            <a:r>
              <a:rPr lang="en-GB" sz="12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Catherine Howard. Was adulterous. Beheaded.</a:t>
            </a:r>
          </a:p>
          <a:p>
            <a:pPr lvl="0">
              <a:buFont typeface="Arial" pitchFamily="34" charset="0"/>
              <a:buChar char="•"/>
            </a:pPr>
            <a:r>
              <a:rPr lang="en-GB" sz="12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Catherine Parr. Survived - outlived her husband.</a:t>
            </a:r>
          </a:p>
          <a:p>
            <a:pPr lvl="0">
              <a:buFont typeface="Arial" pitchFamily="34" charset="0"/>
              <a:buChar char="•"/>
            </a:pPr>
            <a:endParaRPr lang="en-GB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>
              <a:buFont typeface="Arial" pitchFamily="34" charset="0"/>
              <a:buNone/>
            </a:pP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reformation</a:t>
            </a:r>
          </a:p>
          <a:p>
            <a:pPr lvl="0">
              <a:buFont typeface="Arial" pitchFamily="34" charset="0"/>
              <a:buChar char="•"/>
            </a:pP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Catholicism</a:t>
            </a:r>
            <a:r>
              <a:rPr lang="en-GB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-&gt; Protestantism.</a:t>
            </a:r>
          </a:p>
          <a:p>
            <a:pPr lvl="0">
              <a:buFont typeface="Arial" pitchFamily="34" charset="0"/>
              <a:buChar char="•"/>
            </a:pPr>
            <a:r>
              <a:rPr lang="en-GB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Motive = Henry VIII wanting a divorce.</a:t>
            </a:r>
          </a:p>
          <a:p>
            <a:pPr lvl="0">
              <a:buFont typeface="Arial" pitchFamily="34" charset="0"/>
              <a:buChar char="•"/>
            </a:pPr>
            <a:r>
              <a:rPr lang="en-GB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Henry VIII had previously written a book denouncing Protestantism, for which he had been given the title Fidei Defensor (defender of the faith). Kept this title!</a:t>
            </a:r>
          </a:p>
          <a:p>
            <a:pPr lvl="0">
              <a:buFont typeface="Arial" pitchFamily="34" charset="0"/>
              <a:buChar char="•"/>
            </a:pPr>
            <a:r>
              <a:rPr lang="en-GB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Church of England (Anglicanism) = watered down Catholicism, but independent from Rome. </a:t>
            </a:r>
          </a:p>
          <a:p>
            <a:pPr lvl="0">
              <a:buFont typeface="Arial" pitchFamily="34" charset="0"/>
              <a:buChar char="•"/>
            </a:pPr>
            <a:r>
              <a:rPr lang="en-GB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Gave Henry power: appointment of church leaders + church lands.</a:t>
            </a:r>
          </a:p>
          <a:p>
            <a:pPr lvl="0">
              <a:buFont typeface="Arial" pitchFamily="34" charset="0"/>
              <a:buChar char="•"/>
            </a:pPr>
            <a:endParaRPr lang="en-GB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>
              <a:buFont typeface="Arial" pitchFamily="34" charset="0"/>
              <a:buNone/>
            </a:pPr>
            <a:r>
              <a:rPr lang="en-GB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Children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Edward VI was 9 when he became king. Died at 15.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Mary I = Catholic – already grown up when the reformation took place. Kept her Catholic faith.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Burnt a lot of Protestants at the stake.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22622-0D8D-4ACA-997B-0A75E82C72BE}" type="slidenum">
              <a:rPr lang="nl-NL" smtClean="0"/>
              <a:pPr/>
              <a:t>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77940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Font typeface="Arial" pitchFamily="34" charset="0"/>
              <a:buNone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Queen Victoria </a:t>
            </a:r>
          </a:p>
          <a:p>
            <a:pPr lvl="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Queen for 63 years – Eliz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II = 66 years.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Married to Prince Albert (German). Had great influence over her. Introduced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Christmas tree in Britain.</a:t>
            </a:r>
          </a:p>
          <a:p>
            <a:pPr lvl="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Names given to many buildings: Victoria and Albert Museum; Royal Albert Hall etc.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Victorian values: hard work, thrift, religious observance, family life, duty, honesty in public life, prudishness. </a:t>
            </a:r>
          </a:p>
          <a:p>
            <a:pPr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Queen Victoria set a good example.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She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had 9 children and was a loving wife. No scandals – unlike earlier monarchs and (sometimes) the current day British royal family</a:t>
            </a:r>
          </a:p>
          <a:p>
            <a:pPr lvl="0"/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British Empire</a:t>
            </a:r>
          </a:p>
          <a:p>
            <a:pPr lvl="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Britain as most powerful country in the world.</a:t>
            </a:r>
          </a:p>
          <a:p>
            <a:pPr lvl="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At its peak in 1919 (end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WWI).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¼ of Earth’s total land surface.</a:t>
            </a:r>
          </a:p>
          <a:p>
            <a:pPr lvl="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1/5 of total population.</a:t>
            </a:r>
          </a:p>
          <a:p>
            <a:pPr lvl="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Countries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included: Austr</a:t>
            </a:r>
            <a:r>
              <a:rPr lang="en-US" sz="1200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alia, New Zealand, Canada, India, The Caribbean and parts of Africa.</a:t>
            </a:r>
          </a:p>
          <a:p>
            <a:pPr lvl="0">
              <a:buFont typeface="Arial" pitchFamily="34" charset="0"/>
              <a:buChar char="•"/>
            </a:pPr>
            <a:r>
              <a:rPr lang="en-US" sz="1200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India: The Jewel in the Crown. Victoria was the Empress of India.</a:t>
            </a:r>
            <a:endParaRPr lang="en-US" sz="1200" kern="1200" noProof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>
              <a:buFont typeface="Arial" pitchFamily="34" charset="0"/>
              <a:buChar char="•"/>
            </a:pPr>
            <a:r>
              <a:rPr lang="en-US" sz="12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White man’s burden = arrogance</a:t>
            </a:r>
            <a:r>
              <a:rPr lang="en-US" sz="1200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the British – felt it was their d</a:t>
            </a:r>
            <a:r>
              <a:rPr lang="en-US" sz="12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uty to spread of British culture and civilization to ‘less civilized’ people. From poem</a:t>
            </a:r>
            <a:r>
              <a:rPr lang="en-US" sz="1200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by </a:t>
            </a:r>
            <a:r>
              <a:rPr lang="en-US" sz="1200" b="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Rudyard Kipling, an</a:t>
            </a:r>
            <a:r>
              <a:rPr lang="en-US" sz="1200" b="0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English poet in Victoria’s time, in which he encourages USA to take control of the people in the Philippines.</a:t>
            </a:r>
          </a:p>
          <a:p>
            <a:pPr lvl="0">
              <a:buFont typeface="Arial" pitchFamily="34" charset="0"/>
              <a:buChar char="•"/>
            </a:pPr>
            <a:r>
              <a:rPr lang="en-US" sz="1200" b="0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See </a:t>
            </a:r>
            <a:r>
              <a:rPr lang="en-US" b="0" dirty="0" smtClean="0"/>
              <a:t>Eddie Izzard’s account of how</a:t>
            </a:r>
            <a:r>
              <a:rPr lang="en-US" b="0" baseline="0" dirty="0" smtClean="0"/>
              <a:t> it went.</a:t>
            </a:r>
            <a:endParaRPr lang="en-US" sz="1200" b="0" kern="12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BE7261-123E-40C7-A8D2-FCC49A57EC3C}" type="slidenum">
              <a:rPr lang="nl-NL" smtClean="0"/>
              <a:pPr/>
              <a:t>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51385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aken.wikiwijs.nl/?id=43&amp;arrangement=133401&amp;ownership=86872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NgP6d9HraI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aken.wikiwijs.nl/?id=43&amp;arrangement=133401&amp;ownership=86872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61DBED5A-28D3-47EE-B850-90017A42BC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/>
              <a:t>Famous</a:t>
            </a:r>
            <a:r>
              <a:rPr lang="nl-NL" dirty="0"/>
              <a:t> British </a:t>
            </a:r>
            <a:r>
              <a:rPr lang="nl-NL" dirty="0" err="1"/>
              <a:t>people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xmlns="" id="{586F077C-7058-4C7C-8B12-DDC47060A7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err="1"/>
              <a:t>Lesson</a:t>
            </a:r>
            <a:r>
              <a:rPr lang="nl-NL" dirty="0"/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417059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 few </a:t>
            </a:r>
            <a:r>
              <a:rPr lang="nl-NL" dirty="0" err="1" smtClean="0"/>
              <a:t>Writing</a:t>
            </a:r>
            <a:r>
              <a:rPr lang="nl-NL" dirty="0" smtClean="0"/>
              <a:t> tips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 smtClean="0"/>
              <a:t>In English</a:t>
            </a:r>
            <a:r>
              <a:rPr lang="nl-NL" sz="2400" b="1" i="1" dirty="0" smtClean="0"/>
              <a:t> I </a:t>
            </a:r>
            <a:r>
              <a:rPr lang="nl-NL" sz="2400" dirty="0" smtClean="0"/>
              <a:t>(ik) is </a:t>
            </a:r>
            <a:r>
              <a:rPr lang="nl-NL" sz="2400" dirty="0" err="1" smtClean="0"/>
              <a:t>always</a:t>
            </a:r>
            <a:r>
              <a:rPr lang="nl-NL" sz="2400" dirty="0" smtClean="0"/>
              <a:t> </a:t>
            </a:r>
            <a:r>
              <a:rPr lang="nl-NL" sz="2400" dirty="0" err="1" smtClean="0"/>
              <a:t>written</a:t>
            </a:r>
            <a:r>
              <a:rPr lang="nl-NL" sz="2400" dirty="0" smtClean="0"/>
              <a:t> </a:t>
            </a:r>
            <a:r>
              <a:rPr lang="nl-NL" sz="2400" dirty="0" err="1" smtClean="0"/>
              <a:t>with</a:t>
            </a:r>
            <a:r>
              <a:rPr lang="nl-NL" sz="2400" dirty="0" smtClean="0"/>
              <a:t> a </a:t>
            </a:r>
            <a:r>
              <a:rPr lang="nl-NL" sz="2400" dirty="0" err="1" smtClean="0"/>
              <a:t>capital</a:t>
            </a:r>
            <a:r>
              <a:rPr lang="nl-NL" sz="2400" dirty="0" smtClean="0"/>
              <a:t> letter</a:t>
            </a:r>
          </a:p>
          <a:p>
            <a:endParaRPr lang="nl-NL" sz="2400" dirty="0" smtClean="0"/>
          </a:p>
          <a:p>
            <a:r>
              <a:rPr lang="nl-NL" sz="2400" dirty="0" err="1" smtClean="0"/>
              <a:t>Don’t</a:t>
            </a:r>
            <a:r>
              <a:rPr lang="nl-NL" sz="2400" dirty="0" smtClean="0"/>
              <a:t> </a:t>
            </a:r>
            <a:r>
              <a:rPr lang="nl-NL" sz="2400" dirty="0" err="1" smtClean="0"/>
              <a:t>forget</a:t>
            </a:r>
            <a:r>
              <a:rPr lang="nl-NL" sz="2400" dirty="0" smtClean="0"/>
              <a:t> </a:t>
            </a:r>
            <a:r>
              <a:rPr lang="nl-NL" sz="2400" dirty="0" err="1" smtClean="0"/>
              <a:t>to</a:t>
            </a:r>
            <a:r>
              <a:rPr lang="nl-NL" sz="2400" dirty="0" smtClean="0"/>
              <a:t> </a:t>
            </a:r>
            <a:r>
              <a:rPr lang="nl-NL" sz="2400" dirty="0" err="1" smtClean="0"/>
              <a:t>use</a:t>
            </a:r>
            <a:r>
              <a:rPr lang="nl-NL" sz="2400" dirty="0" smtClean="0"/>
              <a:t> </a:t>
            </a:r>
            <a:r>
              <a:rPr lang="nl-NL" sz="2400" dirty="0" err="1" smtClean="0"/>
              <a:t>punctuation</a:t>
            </a:r>
            <a:r>
              <a:rPr lang="nl-NL" sz="2400" dirty="0" smtClean="0"/>
              <a:t>!</a:t>
            </a:r>
          </a:p>
          <a:p>
            <a:endParaRPr lang="nl-NL" sz="2400" dirty="0" smtClean="0"/>
          </a:p>
          <a:p>
            <a:r>
              <a:rPr lang="nl-NL" sz="2400" dirty="0"/>
              <a:t>Word order: </a:t>
            </a:r>
            <a:r>
              <a:rPr lang="nl-NL" sz="2400" dirty="0" smtClean="0"/>
              <a:t>SVO (Subject – </a:t>
            </a:r>
            <a:r>
              <a:rPr lang="nl-NL" sz="2400" dirty="0" err="1" smtClean="0"/>
              <a:t>Verb</a:t>
            </a:r>
            <a:r>
              <a:rPr lang="nl-NL" sz="2400" smtClean="0"/>
              <a:t> – Object)</a:t>
            </a:r>
            <a:endParaRPr lang="nl-NL" sz="2400" dirty="0" smtClean="0"/>
          </a:p>
        </p:txBody>
      </p:sp>
    </p:spTree>
    <p:extLst>
      <p:ext uri="{BB962C8B-B14F-4D97-AF65-F5344CB8AC3E}">
        <p14:creationId xmlns:p14="http://schemas.microsoft.com/office/powerpoint/2010/main" val="5390182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Feedback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 err="1" smtClean="0"/>
              <a:t>Give</a:t>
            </a:r>
            <a:r>
              <a:rPr lang="nl-NL" sz="2400" dirty="0" smtClean="0"/>
              <a:t> </a:t>
            </a:r>
            <a:r>
              <a:rPr lang="nl-NL" sz="2400" dirty="0" err="1" smtClean="0"/>
              <a:t>your</a:t>
            </a:r>
            <a:r>
              <a:rPr lang="nl-NL" sz="2400" dirty="0" smtClean="0"/>
              <a:t> blog </a:t>
            </a:r>
            <a:r>
              <a:rPr lang="nl-NL" sz="2400" dirty="0" err="1" smtClean="0"/>
              <a:t>to</a:t>
            </a:r>
            <a:r>
              <a:rPr lang="nl-NL" sz="2400" dirty="0" smtClean="0"/>
              <a:t> </a:t>
            </a:r>
            <a:r>
              <a:rPr lang="nl-NL" sz="2400" dirty="0" err="1" smtClean="0"/>
              <a:t>your</a:t>
            </a:r>
            <a:r>
              <a:rPr lang="nl-NL" sz="2400" dirty="0" smtClean="0"/>
              <a:t> </a:t>
            </a:r>
            <a:r>
              <a:rPr lang="nl-NL" sz="2400" dirty="0" err="1" smtClean="0"/>
              <a:t>neighbour</a:t>
            </a:r>
            <a:endParaRPr lang="nl-NL" sz="2400" dirty="0" smtClean="0"/>
          </a:p>
          <a:p>
            <a:r>
              <a:rPr lang="nl-NL" sz="2400" dirty="0" err="1" smtClean="0"/>
              <a:t>Try</a:t>
            </a:r>
            <a:r>
              <a:rPr lang="nl-NL" sz="2400" dirty="0" smtClean="0"/>
              <a:t> </a:t>
            </a:r>
            <a:r>
              <a:rPr lang="nl-NL" sz="2400" dirty="0" err="1" smtClean="0"/>
              <a:t>to</a:t>
            </a:r>
            <a:r>
              <a:rPr lang="nl-NL" sz="2400" dirty="0" smtClean="0"/>
              <a:t> </a:t>
            </a:r>
            <a:r>
              <a:rPr lang="nl-NL" sz="2400" dirty="0" err="1" smtClean="0"/>
              <a:t>see</a:t>
            </a:r>
            <a:r>
              <a:rPr lang="nl-NL" sz="2400" dirty="0" smtClean="0"/>
              <a:t> </a:t>
            </a:r>
            <a:r>
              <a:rPr lang="nl-NL" sz="2400" dirty="0" err="1" smtClean="0"/>
              <a:t>if</a:t>
            </a:r>
            <a:r>
              <a:rPr lang="nl-NL" sz="2400" dirty="0" smtClean="0"/>
              <a:t> word order, </a:t>
            </a:r>
            <a:r>
              <a:rPr lang="nl-NL" sz="2400" dirty="0" err="1" smtClean="0"/>
              <a:t>punctuation</a:t>
            </a:r>
            <a:r>
              <a:rPr lang="nl-NL" sz="2400" dirty="0" smtClean="0"/>
              <a:t> </a:t>
            </a:r>
            <a:r>
              <a:rPr lang="nl-NL" sz="2400" dirty="0" err="1" smtClean="0"/>
              <a:t>and</a:t>
            </a:r>
            <a:r>
              <a:rPr lang="nl-NL" sz="2400" dirty="0" smtClean="0"/>
              <a:t> </a:t>
            </a:r>
            <a:r>
              <a:rPr lang="nl-NL" sz="2400" dirty="0" err="1" smtClean="0"/>
              <a:t>length</a:t>
            </a:r>
            <a:r>
              <a:rPr lang="nl-NL" sz="2400" dirty="0" smtClean="0"/>
              <a:t> are in order</a:t>
            </a:r>
          </a:p>
          <a:p>
            <a:r>
              <a:rPr lang="nl-NL" sz="2400" dirty="0" err="1" smtClean="0"/>
              <a:t>Give</a:t>
            </a:r>
            <a:r>
              <a:rPr lang="nl-NL" sz="2400" dirty="0" smtClean="0"/>
              <a:t> </a:t>
            </a:r>
            <a:r>
              <a:rPr lang="nl-NL" sz="2400" dirty="0" err="1" smtClean="0"/>
              <a:t>them</a:t>
            </a:r>
            <a:r>
              <a:rPr lang="nl-NL" sz="2400" dirty="0"/>
              <a:t> </a:t>
            </a:r>
            <a:r>
              <a:rPr lang="nl-NL" sz="2400" dirty="0" err="1" smtClean="0"/>
              <a:t>two</a:t>
            </a:r>
            <a:r>
              <a:rPr lang="nl-NL" sz="2400" dirty="0" smtClean="0"/>
              <a:t> points of feedback</a:t>
            </a:r>
          </a:p>
          <a:p>
            <a:r>
              <a:rPr lang="nl-NL" sz="2400" dirty="0" smtClean="0"/>
              <a:t>5 minutes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0498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End of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lesson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 smtClean="0"/>
              <a:t>Is </a:t>
            </a:r>
            <a:r>
              <a:rPr lang="nl-NL" sz="2400" dirty="0" err="1" smtClean="0"/>
              <a:t>it</a:t>
            </a:r>
            <a:r>
              <a:rPr lang="nl-NL" sz="2400" dirty="0" smtClean="0"/>
              <a:t> </a:t>
            </a:r>
            <a:r>
              <a:rPr lang="nl-NL" sz="2400" dirty="0" err="1" smtClean="0"/>
              <a:t>clear</a:t>
            </a:r>
            <a:r>
              <a:rPr lang="nl-NL" sz="2400" dirty="0" smtClean="0"/>
              <a:t> </a:t>
            </a:r>
            <a:r>
              <a:rPr lang="nl-NL" sz="2400" dirty="0" err="1" smtClean="0"/>
              <a:t>to</a:t>
            </a:r>
            <a:r>
              <a:rPr lang="nl-NL" sz="2400" dirty="0" smtClean="0"/>
              <a:t> </a:t>
            </a:r>
            <a:r>
              <a:rPr lang="nl-NL" sz="2400" dirty="0" err="1" smtClean="0"/>
              <a:t>you</a:t>
            </a:r>
            <a:r>
              <a:rPr lang="nl-NL" sz="2400" dirty="0" smtClean="0"/>
              <a:t> </a:t>
            </a:r>
            <a:r>
              <a:rPr lang="nl-NL" sz="2400" dirty="0" err="1" smtClean="0"/>
              <a:t>what</a:t>
            </a:r>
            <a:r>
              <a:rPr lang="nl-NL" sz="2400" dirty="0" smtClean="0"/>
              <a:t> </a:t>
            </a:r>
            <a:r>
              <a:rPr lang="nl-NL" sz="2400" dirty="0" err="1" smtClean="0"/>
              <a:t>this</a:t>
            </a:r>
            <a:r>
              <a:rPr lang="nl-NL" sz="2400" dirty="0" smtClean="0"/>
              <a:t> </a:t>
            </a:r>
            <a:r>
              <a:rPr lang="nl-NL" sz="2400" dirty="0" err="1" smtClean="0"/>
              <a:t>lesson</a:t>
            </a:r>
            <a:r>
              <a:rPr lang="nl-NL" sz="2400" dirty="0" smtClean="0"/>
              <a:t> series is </a:t>
            </a:r>
            <a:r>
              <a:rPr lang="nl-NL" sz="2400" dirty="0" err="1" smtClean="0"/>
              <a:t>about</a:t>
            </a:r>
            <a:r>
              <a:rPr lang="nl-NL" sz="2400" dirty="0" smtClean="0"/>
              <a:t> </a:t>
            </a:r>
            <a:r>
              <a:rPr lang="nl-NL" sz="2400" dirty="0" err="1" smtClean="0"/>
              <a:t>and</a:t>
            </a:r>
            <a:r>
              <a:rPr lang="nl-NL" sz="2400" dirty="0" smtClean="0"/>
              <a:t> </a:t>
            </a:r>
            <a:r>
              <a:rPr lang="nl-NL" sz="2400" dirty="0" err="1" smtClean="0"/>
              <a:t>what</a:t>
            </a:r>
            <a:r>
              <a:rPr lang="nl-NL" sz="2400" dirty="0" smtClean="0"/>
              <a:t> is </a:t>
            </a:r>
            <a:r>
              <a:rPr lang="nl-NL" sz="2400" dirty="0" err="1" smtClean="0"/>
              <a:t>expected</a:t>
            </a:r>
            <a:r>
              <a:rPr lang="nl-NL" sz="2400" dirty="0" smtClean="0"/>
              <a:t> of </a:t>
            </a:r>
            <a:r>
              <a:rPr lang="nl-NL" sz="2400" dirty="0" err="1" smtClean="0"/>
              <a:t>you</a:t>
            </a:r>
            <a:r>
              <a:rPr lang="nl-NL" sz="2400" dirty="0" smtClean="0"/>
              <a:t>?</a:t>
            </a:r>
          </a:p>
          <a:p>
            <a:endParaRPr lang="nl-NL" sz="2400" dirty="0"/>
          </a:p>
          <a:p>
            <a:r>
              <a:rPr lang="nl-NL" sz="2400" dirty="0" smtClean="0"/>
              <a:t>Next </a:t>
            </a:r>
            <a:r>
              <a:rPr lang="nl-NL" sz="2400" dirty="0" err="1" smtClean="0"/>
              <a:t>lesson</a:t>
            </a:r>
            <a:r>
              <a:rPr lang="nl-NL" sz="2400" dirty="0" smtClean="0"/>
              <a:t> 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673729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3FD64EE1-28EA-4AE0-9EB2-150AA4F6A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Goals </a:t>
            </a:r>
            <a:r>
              <a:rPr lang="nl-NL" dirty="0" err="1"/>
              <a:t>and</a:t>
            </a:r>
            <a:r>
              <a:rPr lang="nl-NL" dirty="0"/>
              <a:t> planning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25ECF834-C2C2-47E8-A2B6-B9C0C7552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r>
              <a:rPr lang="nl-NL" dirty="0" smtClean="0"/>
              <a:t>Goal </a:t>
            </a:r>
            <a:r>
              <a:rPr lang="nl-NL" dirty="0" err="1"/>
              <a:t>lesson</a:t>
            </a:r>
            <a:r>
              <a:rPr lang="nl-NL" dirty="0"/>
              <a:t> series</a:t>
            </a:r>
          </a:p>
          <a:p>
            <a:pPr marL="0" indent="0">
              <a:buNone/>
            </a:pPr>
            <a:r>
              <a:rPr lang="nl-NL" dirty="0"/>
              <a:t>You </a:t>
            </a:r>
            <a:r>
              <a:rPr lang="nl-NL" dirty="0" err="1"/>
              <a:t>can</a:t>
            </a:r>
            <a:r>
              <a:rPr lang="nl-NL" dirty="0"/>
              <a:t> </a:t>
            </a:r>
            <a:r>
              <a:rPr lang="nl-NL" dirty="0" err="1"/>
              <a:t>write</a:t>
            </a:r>
            <a:r>
              <a:rPr lang="nl-NL" dirty="0"/>
              <a:t> a blog </a:t>
            </a:r>
            <a:r>
              <a:rPr lang="nl-NL" dirty="0" err="1" smtClean="0"/>
              <a:t>about</a:t>
            </a:r>
            <a:r>
              <a:rPr lang="nl-NL" dirty="0" smtClean="0"/>
              <a:t> </a:t>
            </a:r>
            <a:r>
              <a:rPr lang="nl-NL" dirty="0" err="1" smtClean="0"/>
              <a:t>someones</a:t>
            </a:r>
            <a:r>
              <a:rPr lang="nl-NL" dirty="0" smtClean="0"/>
              <a:t> life </a:t>
            </a:r>
            <a:r>
              <a:rPr lang="nl-NL" dirty="0"/>
              <a:t>in English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Planning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today</a:t>
            </a:r>
            <a:endParaRPr lang="nl-NL" dirty="0"/>
          </a:p>
          <a:p>
            <a:pPr marL="0" indent="0">
              <a:buNone/>
            </a:pPr>
            <a:r>
              <a:rPr lang="nl-NL" dirty="0" err="1"/>
              <a:t>Introduction</a:t>
            </a:r>
            <a:r>
              <a:rPr lang="nl-NL" dirty="0"/>
              <a:t> </a:t>
            </a:r>
            <a:r>
              <a:rPr lang="nl-NL" dirty="0" err="1"/>
              <a:t>lesson</a:t>
            </a:r>
            <a:r>
              <a:rPr lang="nl-NL" dirty="0"/>
              <a:t> </a:t>
            </a:r>
            <a:r>
              <a:rPr lang="nl-NL" dirty="0" smtClean="0"/>
              <a:t>series							15 minutes</a:t>
            </a:r>
            <a:endParaRPr lang="nl-NL" dirty="0"/>
          </a:p>
          <a:p>
            <a:pPr marL="0" indent="0">
              <a:buNone/>
            </a:pPr>
            <a:r>
              <a:rPr lang="nl-NL" dirty="0" smtClean="0"/>
              <a:t>Information </a:t>
            </a:r>
            <a:r>
              <a:rPr lang="nl-NL" dirty="0" err="1" smtClean="0"/>
              <a:t>about</a:t>
            </a:r>
            <a:r>
              <a:rPr lang="nl-NL" dirty="0" smtClean="0"/>
              <a:t> British </a:t>
            </a:r>
            <a:r>
              <a:rPr lang="nl-NL" dirty="0" err="1" smtClean="0"/>
              <a:t>historical</a:t>
            </a:r>
            <a:r>
              <a:rPr lang="nl-NL" dirty="0" smtClean="0"/>
              <a:t> </a:t>
            </a:r>
            <a:r>
              <a:rPr lang="nl-NL" dirty="0" err="1" smtClean="0"/>
              <a:t>figures</a:t>
            </a:r>
            <a:r>
              <a:rPr lang="nl-NL" dirty="0" smtClean="0"/>
              <a:t>			15 minutes</a:t>
            </a:r>
            <a:endParaRPr lang="nl-NL" dirty="0"/>
          </a:p>
          <a:p>
            <a:pPr marL="0" indent="0">
              <a:buNone/>
            </a:pPr>
            <a:r>
              <a:rPr lang="nl-NL" dirty="0" err="1" smtClean="0"/>
              <a:t>Exercise</a:t>
            </a:r>
            <a:r>
              <a:rPr lang="nl-NL" dirty="0" smtClean="0"/>
              <a:t>										25 minutes</a:t>
            </a:r>
          </a:p>
          <a:p>
            <a:pPr marL="0" indent="0">
              <a:buNone/>
            </a:pPr>
            <a:r>
              <a:rPr lang="nl-NL" dirty="0" smtClean="0"/>
              <a:t>Evaluation 									5 minutes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95373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C5FB81D7-05DD-4ADB-9218-45D2272F9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Lessonseries</a:t>
            </a:r>
            <a:r>
              <a:rPr lang="nl-NL" dirty="0"/>
              <a:t>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F42980FB-B566-422F-85C1-2B1C57688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/>
              <a:t>Practice</a:t>
            </a:r>
            <a:r>
              <a:rPr lang="nl-NL" dirty="0"/>
              <a:t> </a:t>
            </a:r>
            <a:r>
              <a:rPr lang="nl-NL" dirty="0" err="1"/>
              <a:t>writing</a:t>
            </a:r>
            <a:r>
              <a:rPr lang="nl-NL" dirty="0"/>
              <a:t> skills</a:t>
            </a:r>
          </a:p>
          <a:p>
            <a:r>
              <a:rPr lang="nl-NL" dirty="0" err="1"/>
              <a:t>Learn</a:t>
            </a:r>
            <a:r>
              <a:rPr lang="nl-NL" dirty="0"/>
              <a:t> </a:t>
            </a:r>
            <a:r>
              <a:rPr lang="nl-NL" dirty="0" err="1"/>
              <a:t>about</a:t>
            </a:r>
            <a:r>
              <a:rPr lang="nl-NL" dirty="0"/>
              <a:t> </a:t>
            </a:r>
            <a:r>
              <a:rPr lang="nl-NL" dirty="0" err="1"/>
              <a:t>famous</a:t>
            </a:r>
            <a:r>
              <a:rPr lang="nl-NL" dirty="0"/>
              <a:t> British </a:t>
            </a:r>
            <a:r>
              <a:rPr lang="nl-NL" dirty="0" err="1"/>
              <a:t>people</a:t>
            </a:r>
            <a:r>
              <a:rPr lang="nl-NL" dirty="0"/>
              <a:t> </a:t>
            </a:r>
            <a:r>
              <a:rPr lang="nl-NL" dirty="0" err="1"/>
              <a:t>from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past</a:t>
            </a:r>
          </a:p>
          <a:p>
            <a:endParaRPr lang="nl-NL" dirty="0"/>
          </a:p>
          <a:p>
            <a:r>
              <a:rPr lang="nl-NL" dirty="0"/>
              <a:t>4 </a:t>
            </a:r>
            <a:r>
              <a:rPr lang="nl-NL" dirty="0" err="1"/>
              <a:t>lessons</a:t>
            </a:r>
            <a:endParaRPr lang="nl-NL" dirty="0"/>
          </a:p>
          <a:p>
            <a:endParaRPr lang="nl-NL" dirty="0"/>
          </a:p>
          <a:p>
            <a:r>
              <a:rPr lang="nl-NL" dirty="0"/>
              <a:t>The end </a:t>
            </a:r>
            <a:r>
              <a:rPr lang="nl-NL" dirty="0" err="1"/>
              <a:t>assignment</a:t>
            </a:r>
            <a:r>
              <a:rPr lang="nl-NL" dirty="0"/>
              <a:t> is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write</a:t>
            </a:r>
            <a:r>
              <a:rPr lang="nl-NL" dirty="0"/>
              <a:t> a modern blog on a </a:t>
            </a:r>
            <a:r>
              <a:rPr lang="nl-NL" dirty="0" err="1"/>
              <a:t>famous</a:t>
            </a:r>
            <a:r>
              <a:rPr lang="nl-NL" dirty="0"/>
              <a:t> </a:t>
            </a:r>
            <a:r>
              <a:rPr lang="nl-NL" dirty="0" smtClean="0"/>
              <a:t>British person</a:t>
            </a:r>
            <a:endParaRPr lang="nl-NL" dirty="0"/>
          </a:p>
          <a:p>
            <a:r>
              <a:rPr lang="nl-NL" dirty="0"/>
              <a:t>You </a:t>
            </a:r>
            <a:r>
              <a:rPr lang="nl-NL" dirty="0" err="1"/>
              <a:t>will</a:t>
            </a:r>
            <a:r>
              <a:rPr lang="nl-NL" dirty="0"/>
              <a:t> </a:t>
            </a:r>
            <a:r>
              <a:rPr lang="nl-NL" dirty="0" err="1"/>
              <a:t>receive</a:t>
            </a:r>
            <a:r>
              <a:rPr lang="nl-NL" dirty="0"/>
              <a:t> a </a:t>
            </a:r>
            <a:r>
              <a:rPr lang="nl-NL" dirty="0" err="1"/>
              <a:t>grade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this</a:t>
            </a:r>
            <a:r>
              <a:rPr lang="nl-NL" dirty="0"/>
              <a:t> </a:t>
            </a:r>
            <a:r>
              <a:rPr lang="nl-NL" dirty="0" err="1" smtClean="0"/>
              <a:t>assignment</a:t>
            </a:r>
            <a:endParaRPr lang="nl-NL" dirty="0" smtClean="0"/>
          </a:p>
          <a:p>
            <a:endParaRPr lang="nl-NL" dirty="0"/>
          </a:p>
          <a:p>
            <a:pPr marL="0" indent="0">
              <a:buNone/>
            </a:pPr>
            <a:r>
              <a:rPr lang="en-GB" u="sng" dirty="0">
                <a:hlinkClick r:id="rId2"/>
              </a:rPr>
              <a:t>https://maken.wikiwijs.nl/?</a:t>
            </a:r>
            <a:r>
              <a:rPr lang="en-GB" u="sng" dirty="0" smtClean="0">
                <a:hlinkClick r:id="rId2"/>
              </a:rPr>
              <a:t>id=43&amp;arrangement=133401&amp;ownership=86872</a:t>
            </a:r>
            <a:r>
              <a:rPr lang="en-GB" u="sng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99178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2150F849-D61D-4AB3-8A61-F0FF907B7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1" y="711300"/>
            <a:ext cx="11029616" cy="1013800"/>
          </a:xfrm>
        </p:spPr>
        <p:txBody>
          <a:bodyPr/>
          <a:lstStyle/>
          <a:p>
            <a:r>
              <a:rPr lang="nl-NL" dirty="0" smtClean="0"/>
              <a:t>Mary Stuart, Henry VIII &amp; Queen Victoria 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914FC13B-A120-4A8F-A2A1-D33496B008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https</a:t>
            </a:r>
            <a:r>
              <a:rPr lang="nl-NL" dirty="0">
                <a:hlinkClick r:id="rId2"/>
              </a:rPr>
              <a:t>://</a:t>
            </a:r>
            <a:r>
              <a:rPr lang="nl-NL" dirty="0" smtClean="0">
                <a:hlinkClick r:id="rId2"/>
              </a:rPr>
              <a:t>www.youtube.com/watch?v=jNgP6d9HraI</a:t>
            </a:r>
            <a:r>
              <a:rPr lang="nl-NL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20906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Mary </a:t>
            </a:r>
            <a:r>
              <a:rPr lang="nl-NL" b="1" dirty="0" smtClean="0"/>
              <a:t>Stuart (Queen of Scotland 1542 -1567</a:t>
            </a:r>
            <a:endParaRPr lang="nl-NL" b="1" dirty="0"/>
          </a:p>
        </p:txBody>
      </p:sp>
      <p:pic>
        <p:nvPicPr>
          <p:cNvPr id="1026" name="Picture 2" descr="Afbeeldingsresultaat voor mary stuart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918" y="2117209"/>
            <a:ext cx="2819090" cy="435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4169664" y="2587752"/>
            <a:ext cx="779983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nl-NL" sz="2800" dirty="0" smtClean="0"/>
              <a:t>Queen of </a:t>
            </a:r>
            <a:r>
              <a:rPr lang="nl-NL" sz="2800" dirty="0" err="1" smtClean="0"/>
              <a:t>Scots</a:t>
            </a:r>
            <a:endParaRPr lang="nl-NL" sz="2800" dirty="0" smtClean="0"/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nl-NL" sz="2800" dirty="0" smtClean="0"/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nl-NL" sz="2800" dirty="0" err="1" smtClean="0"/>
              <a:t>Qeen</a:t>
            </a:r>
            <a:r>
              <a:rPr lang="nl-NL" sz="2800" dirty="0" smtClean="0"/>
              <a:t> of France</a:t>
            </a: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nl-NL" sz="2800" dirty="0" smtClean="0"/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nl-NL" sz="2800" dirty="0" smtClean="0"/>
              <a:t>Elizabeth I of England</a:t>
            </a: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nl-NL" sz="2800" dirty="0" smtClean="0"/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nl-NL" sz="2800" dirty="0" err="1" smtClean="0"/>
              <a:t>Execution</a:t>
            </a:r>
            <a:endParaRPr lang="nl-NL" sz="2800" dirty="0" smtClean="0"/>
          </a:p>
        </p:txBody>
      </p:sp>
    </p:spTree>
    <p:extLst>
      <p:ext uri="{BB962C8B-B14F-4D97-AF65-F5344CB8AC3E}">
        <p14:creationId xmlns:p14="http://schemas.microsoft.com/office/powerpoint/2010/main" val="3560892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3467" y="365125"/>
            <a:ext cx="10710333" cy="1325563"/>
          </a:xfrm>
        </p:spPr>
        <p:txBody>
          <a:bodyPr/>
          <a:lstStyle/>
          <a:p>
            <a:r>
              <a:rPr lang="nl-NL" b="1" dirty="0" smtClean="0"/>
              <a:t>Henry VIII (king: 1509-1547)</a:t>
            </a:r>
            <a:endParaRPr lang="nl-NL" b="1" dirty="0"/>
          </a:p>
        </p:txBody>
      </p:sp>
      <p:pic>
        <p:nvPicPr>
          <p:cNvPr id="4" name="Tijdelijke aanduiding voor inhoud 3" descr="henry with wivs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44880" y="2041732"/>
            <a:ext cx="3597783" cy="4558094"/>
          </a:xfrm>
          <a:prstGeom prst="rect">
            <a:avLst/>
          </a:prstGeom>
        </p:spPr>
      </p:pic>
      <p:sp>
        <p:nvSpPr>
          <p:cNvPr id="5" name="Rechthoek 4"/>
          <p:cNvSpPr/>
          <p:nvPr/>
        </p:nvSpPr>
        <p:spPr>
          <a:xfrm>
            <a:off x="5161066" y="2041732"/>
            <a:ext cx="6096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2425" lvl="0" indent="-352425">
              <a:buFont typeface="Arial" pitchFamily="34" charset="0"/>
              <a:buChar char="•"/>
            </a:pPr>
            <a:endParaRPr lang="en-GB" sz="2800" dirty="0" smtClean="0"/>
          </a:p>
          <a:p>
            <a:pPr marL="457200" lvl="0" indent="-457200"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457200" lvl="0" indent="-45720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GB" sz="2800" dirty="0" smtClean="0"/>
              <a:t>6 wives: divorced, beheaded, died</a:t>
            </a:r>
          </a:p>
          <a:p>
            <a:pPr lvl="0">
              <a:buClr>
                <a:schemeClr val="accent2"/>
              </a:buClr>
            </a:pPr>
            <a:endParaRPr lang="en-GB" sz="2800" dirty="0" smtClean="0"/>
          </a:p>
          <a:p>
            <a:pPr marL="457200" lvl="0" indent="-45720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GB" sz="2800" dirty="0" smtClean="0"/>
              <a:t>3 children</a:t>
            </a:r>
          </a:p>
          <a:p>
            <a:pPr marL="457200" lvl="0" indent="-457200"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nl-NL" sz="2800" dirty="0" smtClean="0"/>
          </a:p>
          <a:p>
            <a:pPr marL="457200" lvl="0" indent="-45720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GB" sz="2800" dirty="0" smtClean="0"/>
              <a:t>Church of England</a:t>
            </a:r>
          </a:p>
        </p:txBody>
      </p:sp>
    </p:spTree>
    <p:extLst>
      <p:ext uri="{BB962C8B-B14F-4D97-AF65-F5344CB8AC3E}">
        <p14:creationId xmlns:p14="http://schemas.microsoft.com/office/powerpoint/2010/main" val="2655981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53792" y="365125"/>
            <a:ext cx="10800008" cy="1325563"/>
          </a:xfrm>
        </p:spPr>
        <p:txBody>
          <a:bodyPr/>
          <a:lstStyle/>
          <a:p>
            <a:r>
              <a:rPr lang="en-GB" b="1" dirty="0" smtClean="0"/>
              <a:t>Queen Victoria (queen 1837-1901)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84879" y="1523262"/>
            <a:ext cx="7256601" cy="5051273"/>
          </a:xfrm>
        </p:spPr>
        <p:txBody>
          <a:bodyPr>
            <a:normAutofit fontScale="77500" lnSpcReduction="20000"/>
          </a:bodyPr>
          <a:lstStyle/>
          <a:p>
            <a:endParaRPr lang="en-GB" sz="3000" dirty="0"/>
          </a:p>
          <a:p>
            <a:endParaRPr lang="en-GB" sz="3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sz="3600" dirty="0" smtClean="0"/>
              <a:t>Second longest reigning monarch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3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sz="3600" dirty="0" smtClean="0"/>
              <a:t>No political power – first constitutional monarch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3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sz="3600" dirty="0" smtClean="0"/>
              <a:t>Victorian values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3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sz="3600" dirty="0" smtClean="0"/>
              <a:t>Time of empire building</a:t>
            </a:r>
          </a:p>
          <a:p>
            <a:pPr lvl="0">
              <a:buNone/>
            </a:pPr>
            <a:endParaRPr lang="en-GB" sz="2100" u="sng" dirty="0" smtClean="0">
              <a:hlinkClick r:id=""/>
            </a:endParaRPr>
          </a:p>
          <a:p>
            <a:pPr lvl="0">
              <a:buNone/>
            </a:pPr>
            <a:endParaRPr lang="en-GB" dirty="0" smtClean="0"/>
          </a:p>
        </p:txBody>
      </p:sp>
      <p:pic>
        <p:nvPicPr>
          <p:cNvPr id="4" name="Afbeelding 3" descr="Queen_Victoria_188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821" y="1907311"/>
            <a:ext cx="3507029" cy="4766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875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Mary Stuart, Henry VIII &amp; Queen Victoria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Example</a:t>
            </a:r>
            <a:r>
              <a:rPr lang="nl-NL" dirty="0" smtClean="0"/>
              <a:t> blogs</a:t>
            </a:r>
          </a:p>
          <a:p>
            <a:endParaRPr lang="nl-NL" dirty="0"/>
          </a:p>
          <a:p>
            <a:r>
              <a:rPr lang="en-GB" u="sng" dirty="0">
                <a:hlinkClick r:id="rId2"/>
              </a:rPr>
              <a:t>https://maken.wikiwijs.nl/?</a:t>
            </a:r>
            <a:r>
              <a:rPr lang="en-GB" u="sng" dirty="0" smtClean="0">
                <a:hlinkClick r:id="rId2"/>
              </a:rPr>
              <a:t>id=43&amp;arrangement=133401&amp;ownership=86872</a:t>
            </a:r>
            <a:r>
              <a:rPr lang="en-GB" u="sng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538398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Exercise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sz="2400" dirty="0" smtClean="0"/>
          </a:p>
          <a:p>
            <a:endParaRPr lang="nl-NL" sz="2400" dirty="0"/>
          </a:p>
          <a:p>
            <a:r>
              <a:rPr lang="nl-NL" sz="2400" dirty="0" smtClean="0"/>
              <a:t>Write a blog </a:t>
            </a:r>
            <a:r>
              <a:rPr lang="nl-NL" sz="2400" dirty="0" err="1" smtClean="0"/>
              <a:t>about</a:t>
            </a:r>
            <a:r>
              <a:rPr lang="nl-NL" sz="2400" dirty="0" smtClean="0"/>
              <a:t> </a:t>
            </a:r>
            <a:r>
              <a:rPr lang="nl-NL" sz="2400" dirty="0" err="1" smtClean="0"/>
              <a:t>your</a:t>
            </a:r>
            <a:r>
              <a:rPr lang="nl-NL" sz="2400" dirty="0" smtClean="0"/>
              <a:t> life</a:t>
            </a:r>
          </a:p>
          <a:p>
            <a:r>
              <a:rPr lang="nl-NL" sz="2400" dirty="0" err="1" smtClean="0"/>
              <a:t>Choose</a:t>
            </a:r>
            <a:r>
              <a:rPr lang="nl-NL" sz="2400" dirty="0" smtClean="0"/>
              <a:t> </a:t>
            </a:r>
            <a:r>
              <a:rPr lang="nl-NL" sz="2400" dirty="0" err="1" smtClean="0"/>
              <a:t>an</a:t>
            </a:r>
            <a:r>
              <a:rPr lang="nl-NL" sz="2400" dirty="0" smtClean="0"/>
              <a:t> </a:t>
            </a:r>
            <a:r>
              <a:rPr lang="nl-NL" sz="2400" dirty="0" err="1" smtClean="0"/>
              <a:t>interesting</a:t>
            </a:r>
            <a:r>
              <a:rPr lang="nl-NL" sz="2400" dirty="0" smtClean="0"/>
              <a:t>/special moment (or </a:t>
            </a:r>
            <a:r>
              <a:rPr lang="nl-NL" sz="2400" dirty="0" err="1" smtClean="0"/>
              <a:t>just</a:t>
            </a:r>
            <a:r>
              <a:rPr lang="nl-NL" sz="2400" dirty="0" smtClean="0"/>
              <a:t> </a:t>
            </a:r>
            <a:r>
              <a:rPr lang="nl-NL" sz="2400" dirty="0" err="1" smtClean="0"/>
              <a:t>an</a:t>
            </a:r>
            <a:r>
              <a:rPr lang="nl-NL" sz="2400" dirty="0" smtClean="0"/>
              <a:t> </a:t>
            </a:r>
            <a:r>
              <a:rPr lang="nl-NL" sz="2400" dirty="0" err="1" smtClean="0"/>
              <a:t>ordinary</a:t>
            </a:r>
            <a:r>
              <a:rPr lang="nl-NL" sz="2400" dirty="0" smtClean="0"/>
              <a:t> </a:t>
            </a:r>
            <a:r>
              <a:rPr lang="nl-NL" sz="2400" dirty="0" err="1" smtClean="0"/>
              <a:t>day</a:t>
            </a:r>
            <a:r>
              <a:rPr lang="nl-NL" sz="2400" dirty="0" smtClean="0"/>
              <a:t>)</a:t>
            </a:r>
          </a:p>
          <a:p>
            <a:r>
              <a:rPr lang="nl-NL" sz="2400" dirty="0" smtClean="0"/>
              <a:t>Write at </a:t>
            </a:r>
            <a:r>
              <a:rPr lang="nl-NL" sz="2400" dirty="0" err="1" smtClean="0"/>
              <a:t>least</a:t>
            </a:r>
            <a:r>
              <a:rPr lang="nl-NL" sz="2400" dirty="0" smtClean="0"/>
              <a:t> </a:t>
            </a:r>
            <a:r>
              <a:rPr lang="nl-NL" sz="2400" dirty="0" err="1" smtClean="0"/>
              <a:t>hundred</a:t>
            </a:r>
            <a:r>
              <a:rPr lang="nl-NL" sz="2400" dirty="0" smtClean="0"/>
              <a:t> </a:t>
            </a:r>
            <a:r>
              <a:rPr lang="nl-NL" sz="2400" dirty="0" err="1" smtClean="0"/>
              <a:t>words</a:t>
            </a:r>
            <a:endParaRPr lang="nl-NL" sz="2400" dirty="0" smtClean="0"/>
          </a:p>
          <a:p>
            <a:r>
              <a:rPr lang="nl-NL" sz="2400" smtClean="0"/>
              <a:t>20 </a:t>
            </a:r>
            <a:r>
              <a:rPr lang="nl-NL" sz="2400" dirty="0" smtClean="0"/>
              <a:t>minutes</a:t>
            </a:r>
          </a:p>
          <a:p>
            <a:r>
              <a:rPr lang="nl-NL" sz="2400" dirty="0" err="1" smtClean="0"/>
              <a:t>Afterwards</a:t>
            </a:r>
            <a:r>
              <a:rPr lang="nl-NL" sz="2400" dirty="0" smtClean="0"/>
              <a:t> </a:t>
            </a:r>
            <a:r>
              <a:rPr lang="nl-NL" sz="2400" dirty="0" err="1" smtClean="0"/>
              <a:t>you</a:t>
            </a:r>
            <a:r>
              <a:rPr lang="nl-NL" sz="2400" dirty="0" smtClean="0"/>
              <a:t> </a:t>
            </a:r>
            <a:r>
              <a:rPr lang="nl-NL" sz="2400" dirty="0" err="1" smtClean="0"/>
              <a:t>will</a:t>
            </a:r>
            <a:r>
              <a:rPr lang="nl-NL" sz="2400" dirty="0" smtClean="0"/>
              <a:t> </a:t>
            </a:r>
            <a:r>
              <a:rPr lang="nl-NL" sz="2400" dirty="0" err="1" smtClean="0"/>
              <a:t>give</a:t>
            </a:r>
            <a:r>
              <a:rPr lang="nl-NL" sz="2400" dirty="0" smtClean="0"/>
              <a:t> feedback on </a:t>
            </a:r>
            <a:r>
              <a:rPr lang="nl-NL" sz="2400" dirty="0" err="1" smtClean="0"/>
              <a:t>each</a:t>
            </a:r>
            <a:r>
              <a:rPr lang="nl-NL" sz="2400" dirty="0" smtClean="0"/>
              <a:t> </a:t>
            </a:r>
            <a:r>
              <a:rPr lang="nl-NL" sz="2400" dirty="0" err="1" smtClean="0"/>
              <a:t>others</a:t>
            </a:r>
            <a:r>
              <a:rPr lang="nl-NL" sz="2400" dirty="0" smtClean="0"/>
              <a:t> </a:t>
            </a:r>
            <a:r>
              <a:rPr lang="nl-NL" sz="2400" dirty="0" err="1" smtClean="0"/>
              <a:t>writing</a:t>
            </a:r>
            <a:endParaRPr lang="nl-NL" sz="2400" dirty="0" smtClean="0"/>
          </a:p>
          <a:p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58724796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241</TotalTime>
  <Words>741</Words>
  <Application>Microsoft Office PowerPoint</Application>
  <PresentationFormat>Breedbeeld</PresentationFormat>
  <Paragraphs>119</Paragraphs>
  <Slides>12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7" baseType="lpstr">
      <vt:lpstr>Arial</vt:lpstr>
      <vt:lpstr>Calibri</vt:lpstr>
      <vt:lpstr>Gill Sans MT</vt:lpstr>
      <vt:lpstr>Wingdings 2</vt:lpstr>
      <vt:lpstr>Dividend</vt:lpstr>
      <vt:lpstr>Famous British people</vt:lpstr>
      <vt:lpstr>Goals and planning</vt:lpstr>
      <vt:lpstr>Lessonseries </vt:lpstr>
      <vt:lpstr>Mary Stuart, Henry VIII &amp; Queen Victoria </vt:lpstr>
      <vt:lpstr>Mary Stuart (Queen of Scotland 1542 -1567</vt:lpstr>
      <vt:lpstr>Henry VIII (king: 1509-1547)</vt:lpstr>
      <vt:lpstr>Queen Victoria (queen 1837-1901)</vt:lpstr>
      <vt:lpstr>Mary Stuart, Henry VIII &amp; Queen Victoria </vt:lpstr>
      <vt:lpstr>Exercise</vt:lpstr>
      <vt:lpstr>A few Writing tips</vt:lpstr>
      <vt:lpstr>Feedback</vt:lpstr>
      <vt:lpstr>End of the lesson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Famous British people</dc:title>
  <dc:creator>Nienke Verbree</dc:creator>
  <cp:lastModifiedBy>alex jacobs</cp:lastModifiedBy>
  <cp:revision>14</cp:revision>
  <dcterms:created xsi:type="dcterms:W3CDTF">2018-11-20T11:59:01Z</dcterms:created>
  <dcterms:modified xsi:type="dcterms:W3CDTF">2019-01-06T13:35:09Z</dcterms:modified>
</cp:coreProperties>
</file>